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</p:sldIdLst>
  <p:sldSz type="screen16x9" cy="6858000" cx="12192000"/>
  <p:notesSz cx="6858000" cy="9144000"/>
  <p:defaultTextStyle>
    <a:defPPr>
      <a:defRPr lang="en-US"/>
    </a:defPPr>
    <a:lvl1pPr algn="l" defTabSz="4572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1048655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04EA1CFC-C6F9-48D6-A8A4-C26FE1653037}" type="datetimeFigureOut">
              <a:rPr lang="es-ES" smtClean="0"/>
              <a:t>11/09/2025</a:t>
            </a:fld>
            <a:endParaRPr lang="es-ES"/>
          </a:p>
        </p:txBody>
      </p:sp>
      <p:sp>
        <p:nvSpPr>
          <p:cNvPr id="1048656" name="Marcador de imagen de diapositiva 3"/>
          <p:cNvSpPr>
            <a:spLocks noChangeAspect="1" noRot="1" noGrp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s-ES"/>
          </a:p>
        </p:txBody>
      </p:sp>
      <p:sp>
        <p:nvSpPr>
          <p:cNvPr id="1048657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/>
        </p:spPr>
        <p:txBody>
          <a:bodyPr bIns="45720" lIns="91440" rIns="91440" rtlCol="0" tIns="45720" vert="horz"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48658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1048659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D9CFB093-7902-48B4-AA06-2F47E4A23387}" type="slidenum">
              <a:rPr lang="es-ES" smtClean="0"/>
              <a:t>‹Nº›</a:t>
            </a:fld>
            <a:endParaRPr lang="es-E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Marcador de imagen de diapositiva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599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dirty="0" lang="es-ES"/>
          </a:p>
        </p:txBody>
      </p:sp>
      <p:sp>
        <p:nvSpPr>
          <p:cNvPr id="1048600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D9CFB093-7902-48B4-AA06-2F47E4A23387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Diapositiva de título"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689B465-7CC7-47F1-B374-18C175382B92}" type="datetimeFigureOut">
              <a:rPr lang="es-ES" smtClean="0"/>
              <a:t>11/09/2025</a:t>
            </a:fld>
            <a:endParaRPr lang="es-E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C741FD0-E75D-4873-BA5C-9324D115D7C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ítulo y texto vertical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s-ES"/>
              <a:t>Haga clic para modificar el estilo de título del patrón</a:t>
            </a:r>
            <a:endParaRPr dirty="0" lang="en-US"/>
          </a:p>
        </p:txBody>
      </p:sp>
      <p:sp>
        <p:nvSpPr>
          <p:cNvPr id="104862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 lang="en-US"/>
          </a:p>
        </p:txBody>
      </p:sp>
      <p:sp>
        <p:nvSpPr>
          <p:cNvPr id="10486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689B465-7CC7-47F1-B374-18C175382B92}" type="datetimeFigureOut">
              <a:rPr lang="es-ES" smtClean="0"/>
              <a:t>11/09/2025</a:t>
            </a:fld>
            <a:endParaRPr lang="es-ES"/>
          </a:p>
        </p:txBody>
      </p:sp>
      <p:sp>
        <p:nvSpPr>
          <p:cNvPr id="10486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6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C741FD0-E75D-4873-BA5C-9324D115D7C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Título vertical y texto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p>
            <a:r>
              <a:rPr lang="es-ES"/>
              <a:t>Haga clic para modificar el estilo de título del patrón</a:t>
            </a:r>
            <a:endParaRPr dirty="0" lang="en-US"/>
          </a:p>
        </p:txBody>
      </p:sp>
      <p:sp>
        <p:nvSpPr>
          <p:cNvPr id="104860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 lang="en-US"/>
          </a:p>
        </p:txBody>
      </p:sp>
      <p:sp>
        <p:nvSpPr>
          <p:cNvPr id="104860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689B465-7CC7-47F1-B374-18C175382B92}" type="datetimeFigureOut">
              <a:rPr lang="es-ES" smtClean="0"/>
              <a:t>11/09/2025</a:t>
            </a:fld>
            <a:endParaRPr lang="es-ES"/>
          </a:p>
        </p:txBody>
      </p:sp>
      <p:sp>
        <p:nvSpPr>
          <p:cNvPr id="104860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60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C741FD0-E75D-4873-BA5C-9324D115D7C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ítulo y objetos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s-ES"/>
              <a:t>Haga clic para modificar el estilo de título del patrón</a:t>
            </a:r>
            <a:endParaRPr dirty="0" lang="en-US"/>
          </a:p>
        </p:txBody>
      </p:sp>
      <p:sp>
        <p:nvSpPr>
          <p:cNvPr id="1048611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 lang="en-US"/>
          </a:p>
        </p:txBody>
      </p:sp>
      <p:sp>
        <p:nvSpPr>
          <p:cNvPr id="10486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689B465-7CC7-47F1-B374-18C175382B92}" type="datetimeFigureOut">
              <a:rPr lang="es-ES" smtClean="0"/>
              <a:t>11/09/2025</a:t>
            </a:fld>
            <a:endParaRPr lang="es-ES"/>
          </a:p>
        </p:txBody>
      </p:sp>
      <p:sp>
        <p:nvSpPr>
          <p:cNvPr id="10486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6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C741FD0-E75D-4873-BA5C-9324D115D7C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Encabezado de sección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dirty="0" lang="en-US"/>
          </a:p>
        </p:txBody>
      </p:sp>
      <p:sp>
        <p:nvSpPr>
          <p:cNvPr id="1048627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486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689B465-7CC7-47F1-B374-18C175382B92}" type="datetimeFigureOut">
              <a:rPr lang="es-ES" smtClean="0"/>
              <a:t>11/09/2025</a:t>
            </a:fld>
            <a:endParaRPr lang="es-ES"/>
          </a:p>
        </p:txBody>
      </p:sp>
      <p:sp>
        <p:nvSpPr>
          <p:cNvPr id="104862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6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C741FD0-E75D-4873-BA5C-9324D115D7C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Dos objetos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s-ES"/>
              <a:t>Haga clic para modificar el estilo de título del patrón</a:t>
            </a:r>
            <a:endParaRPr dirty="0" lang="en-US"/>
          </a:p>
        </p:txBody>
      </p:sp>
      <p:sp>
        <p:nvSpPr>
          <p:cNvPr id="1048632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 lang="en-US"/>
          </a:p>
        </p:txBody>
      </p:sp>
      <p:sp>
        <p:nvSpPr>
          <p:cNvPr id="1048633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 lang="en-US"/>
          </a:p>
        </p:txBody>
      </p:sp>
      <p:sp>
        <p:nvSpPr>
          <p:cNvPr id="104863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689B465-7CC7-47F1-B374-18C175382B92}" type="datetimeFigureOut">
              <a:rPr lang="es-ES" smtClean="0"/>
              <a:t>11/09/2025</a:t>
            </a:fld>
            <a:endParaRPr lang="es-ES"/>
          </a:p>
        </p:txBody>
      </p:sp>
      <p:sp>
        <p:nvSpPr>
          <p:cNvPr id="104863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63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C741FD0-E75D-4873-BA5C-9324D115D7C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ación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p>
            <a:r>
              <a:rPr lang="es-ES"/>
              <a:t>Haga clic para modificar el estilo de título del patrón</a:t>
            </a:r>
            <a:endParaRPr dirty="0" lang="en-US"/>
          </a:p>
        </p:txBody>
      </p:sp>
      <p:sp>
        <p:nvSpPr>
          <p:cNvPr id="1048638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48639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 lang="en-US"/>
          </a:p>
        </p:txBody>
      </p:sp>
      <p:sp>
        <p:nvSpPr>
          <p:cNvPr id="104864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48641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 lang="en-US"/>
          </a:p>
        </p:txBody>
      </p:sp>
      <p:sp>
        <p:nvSpPr>
          <p:cNvPr id="104864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689B465-7CC7-47F1-B374-18C175382B92}" type="datetimeFigureOut">
              <a:rPr lang="es-ES" smtClean="0"/>
              <a:t>11/09/2025</a:t>
            </a:fld>
            <a:endParaRPr lang="es-ES"/>
          </a:p>
        </p:txBody>
      </p:sp>
      <p:sp>
        <p:nvSpPr>
          <p:cNvPr id="104864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64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C741FD0-E75D-4873-BA5C-9324D115D7C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Solo el título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s-ES"/>
              <a:t>Haga clic para modificar el estilo de título del patrón</a:t>
            </a:r>
            <a:endParaRPr dirty="0" lang="en-US"/>
          </a:p>
        </p:txBody>
      </p:sp>
      <p:sp>
        <p:nvSpPr>
          <p:cNvPr id="104860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689B465-7CC7-47F1-B374-18C175382B92}" type="datetimeFigureOut">
              <a:rPr lang="es-ES" smtClean="0"/>
              <a:t>11/09/2025</a:t>
            </a:fld>
            <a:endParaRPr lang="es-ES"/>
          </a:p>
        </p:txBody>
      </p:sp>
      <p:sp>
        <p:nvSpPr>
          <p:cNvPr id="104860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60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C741FD0-E75D-4873-BA5C-9324D115D7C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En blanco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689B465-7CC7-47F1-B374-18C175382B92}" type="datetimeFigureOut">
              <a:rPr lang="es-ES" smtClean="0"/>
              <a:t>11/09/2025</a:t>
            </a:fld>
            <a:endParaRPr lang="es-ES"/>
          </a:p>
        </p:txBody>
      </p:sp>
      <p:sp>
        <p:nvSpPr>
          <p:cNvPr id="104864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64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C741FD0-E75D-4873-BA5C-9324D115D7C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ido con título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dirty="0" lang="en-US"/>
          </a:p>
        </p:txBody>
      </p:sp>
      <p:sp>
        <p:nvSpPr>
          <p:cNvPr id="1048649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 lang="en-US"/>
          </a:p>
        </p:txBody>
      </p:sp>
      <p:sp>
        <p:nvSpPr>
          <p:cNvPr id="1048650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4865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689B465-7CC7-47F1-B374-18C175382B92}" type="datetimeFigureOut">
              <a:rPr lang="es-ES" smtClean="0"/>
              <a:t>11/09/2025</a:t>
            </a:fld>
            <a:endParaRPr lang="es-ES"/>
          </a:p>
        </p:txBody>
      </p:sp>
      <p:sp>
        <p:nvSpPr>
          <p:cNvPr id="104865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65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C741FD0-E75D-4873-BA5C-9324D115D7C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Imagen con título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dirty="0" lang="en-US"/>
          </a:p>
        </p:txBody>
      </p:sp>
      <p:sp>
        <p:nvSpPr>
          <p:cNvPr id="1048616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dirty="0" lang="en-US"/>
          </a:p>
        </p:txBody>
      </p:sp>
      <p:sp>
        <p:nvSpPr>
          <p:cNvPr id="1048617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4861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689B465-7CC7-47F1-B374-18C175382B92}" type="datetimeFigureOut">
              <a:rPr lang="es-ES" smtClean="0"/>
              <a:t>11/09/2025</a:t>
            </a:fld>
            <a:endParaRPr lang="es-ES"/>
          </a:p>
        </p:txBody>
      </p:sp>
      <p:sp>
        <p:nvSpPr>
          <p:cNvPr id="104861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62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C741FD0-E75D-4873-BA5C-9324D115D7C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s-ES"/>
              <a:t>Haga clic para modificar el estilo de título del patrón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89B465-7CC7-47F1-B374-18C175382B92}" type="datetimeFigureOut">
              <a:rPr lang="es-ES" smtClean="0"/>
              <a:t>11/09/2025</a:t>
            </a:fld>
            <a:endParaRPr lang="es-E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741FD0-E75D-4873-BA5C-9324D115D7C6}" type="slidenum">
              <a:rPr lang="es-ES" smtClean="0"/>
              <a:t>‹Nº›</a:t>
            </a:fld>
            <a:endParaRPr lang="es-E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ext Box 13"/>
          <p:cNvSpPr txBox="1"/>
          <p:nvPr/>
        </p:nvSpPr>
        <p:spPr>
          <a:xfrm>
            <a:off x="266007" y="193445"/>
            <a:ext cx="11679382" cy="943610"/>
          </a:xfrm>
          <a:prstGeom prst="rect"/>
          <a:gradFill flip="none" rotWithShape="1">
            <a:gsLst>
              <a:gs pos="9000">
                <a:schemeClr val="accent6">
                  <a:lumMod val="75000"/>
                </a:schemeClr>
              </a:gs>
              <a:gs pos="45000">
                <a:schemeClr val="accent6">
                  <a:lumMod val="85000"/>
                </a:schemeClr>
              </a:gs>
              <a:gs pos="80000">
                <a:schemeClr val="accent6">
                  <a:lumMod val="75000"/>
                </a:schemeClr>
              </a:gs>
              <a:gs pos="100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t" anchorCtr="0" bIns="45720" compatLnSpc="1" forceAA="0" fromWordArt="0" lIns="91440" numCol="1" rIns="91440" rot="0" rtlCol="0" spcCol="0" spcFirstLastPara="0" tIns="45720" vert="horz" wrap="square">
            <a:prstTxWarp prst="textNoShape"/>
            <a:noAutofit/>
          </a:bodyPr>
          <a:p>
            <a:pPr algn="ctr"/>
            <a:r>
              <a:rPr b="1" dirty="0" sz="2000" lang="es-MX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Título</a:t>
            </a:r>
          </a:p>
          <a:p>
            <a:pPr algn="ctr"/>
            <a:endParaRPr b="1" dirty="0" sz="1100" lang="es-MX">
              <a:solidFill>
                <a:srgbClr val="FFFFFF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b="1" dirty="0" sz="1100" lang="es-MX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Autores</a:t>
            </a:r>
            <a:r>
              <a:rPr b="1" dirty="0" sz="1100" lang="es-MX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b="1" dirty="0" sz="1100" lang="es-MX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Institución</a:t>
            </a:r>
            <a:endParaRPr dirty="0" sz="1100" lang="es-E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b="1" dirty="0" sz="1100" lang="es-MX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dirty="0" sz="1100" lang="es-ES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97152" name="Imagen 8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266007" y="198352"/>
            <a:ext cx="1076498" cy="951547"/>
          </a:xfrm>
          <a:prstGeom prst="rect"/>
          <a:ln>
            <a:noFill/>
          </a:ln>
          <a:effectLst>
            <a:softEdge rad="112500"/>
          </a:effectLst>
        </p:spPr>
      </p:pic>
      <p:sp>
        <p:nvSpPr>
          <p:cNvPr id="1048587" name="Text Box 13"/>
          <p:cNvSpPr txBox="1"/>
          <p:nvPr/>
        </p:nvSpPr>
        <p:spPr>
          <a:xfrm>
            <a:off x="266006" y="1162744"/>
            <a:ext cx="11679381" cy="301076"/>
          </a:xfrm>
          <a:prstGeom prst="rect"/>
          <a:solidFill>
            <a:schemeClr val="bg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t" anchorCtr="0" bIns="45720" compatLnSpc="1" forceAA="0" fromWordArt="0" lIns="91440" numCol="1" rIns="91440" rot="0" rtlCol="0" spcCol="0" spcFirstLastPara="0" tIns="45720" vert="horz" wrap="square">
            <a:prstTxWarp prst="textNoShape"/>
            <a:noAutofit/>
          </a:bodyPr>
          <a:p>
            <a:pPr algn="ctr">
              <a:lnSpc>
                <a:spcPct val="107000"/>
              </a:lnSpc>
            </a:pPr>
            <a:r>
              <a:rPr b="1" dirty="0" sz="1600" lang="es-MX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CONFERENCIA CIENTÍFICA METODOLÓGICA </a:t>
            </a:r>
            <a:r>
              <a:rPr b="1" dirty="0" sz="1600" lang="es-MX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</a:t>
            </a:r>
            <a:endParaRPr dirty="0" sz="1100" lang="es-E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8588" name="Text Box 13"/>
          <p:cNvSpPr txBox="1"/>
          <p:nvPr/>
        </p:nvSpPr>
        <p:spPr>
          <a:xfrm>
            <a:off x="266006" y="1480296"/>
            <a:ext cx="4430684" cy="277305"/>
          </a:xfrm>
          <a:prstGeom prst="rect"/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t" anchorCtr="0" bIns="45720" compatLnSpc="1" forceAA="0" fromWordArt="0" lIns="91440" numCol="1" rIns="91440" rot="0" rtlCol="0" spcCol="0" spcFirstLastPara="0" tIns="45720" vert="horz" wrap="square">
            <a:prstTxWarp prst="textNoShape"/>
            <a:noAutofit/>
          </a:bodyPr>
          <a:p>
            <a:pPr algn="ctr">
              <a:lnSpc>
                <a:spcPct val="107000"/>
              </a:lnSpc>
            </a:pPr>
            <a:r>
              <a:rPr b="1" dirty="0" sz="1600" lang="es-MX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Introducción</a:t>
            </a:r>
            <a:endParaRPr dirty="0" sz="1600" lang="es-E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b="1" dirty="0" sz="1100" lang="es-MX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dirty="0" sz="1100" lang="es-ES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48589" name="Text Box 13"/>
          <p:cNvSpPr txBox="1"/>
          <p:nvPr/>
        </p:nvSpPr>
        <p:spPr>
          <a:xfrm>
            <a:off x="4755718" y="1478935"/>
            <a:ext cx="2464435" cy="277305"/>
          </a:xfrm>
          <a:prstGeom prst="rect"/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t" anchorCtr="0" bIns="45720" compatLnSpc="1" forceAA="0" fromWordArt="0" lIns="91440" numCol="1" rIns="91440" rot="0" rtlCol="0" spcCol="0" spcFirstLastPara="0" tIns="45720" vert="horz" wrap="square">
            <a:prstTxWarp prst="textNoShape"/>
            <a:noAutofit/>
          </a:bodyPr>
          <a:p>
            <a:pPr algn="ctr">
              <a:lnSpc>
                <a:spcPct val="107000"/>
              </a:lnSpc>
            </a:pPr>
            <a:r>
              <a:rPr b="1" dirty="0" sz="1600" lang="es-MX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Objetivo</a:t>
            </a:r>
            <a:endParaRPr dirty="0" sz="1600" lang="es-E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b="1" dirty="0" sz="1100" lang="es-MX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dirty="0" sz="1100" lang="es-ES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48590" name="Text Box 13"/>
          <p:cNvSpPr txBox="1"/>
          <p:nvPr/>
        </p:nvSpPr>
        <p:spPr>
          <a:xfrm>
            <a:off x="7279182" y="1476665"/>
            <a:ext cx="4646812" cy="288232"/>
          </a:xfrm>
          <a:prstGeom prst="rect"/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t" anchorCtr="0" bIns="45720" compatLnSpc="1" forceAA="0" fromWordArt="0" lIns="91440" numCol="1" rIns="91440" rot="0" rtlCol="0" spcCol="0" spcFirstLastPara="0" tIns="45720" vert="horz" wrap="square">
            <a:prstTxWarp prst="textNoShape"/>
            <a:noAutofit/>
          </a:bodyPr>
          <a:p>
            <a:pPr algn="ctr">
              <a:lnSpc>
                <a:spcPct val="107000"/>
              </a:lnSpc>
            </a:pPr>
            <a:r>
              <a:rPr b="1" dirty="0" sz="1600" lang="es-MX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Métodos</a:t>
            </a:r>
            <a:endParaRPr dirty="0" sz="1600" lang="es-E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b="1" dirty="0" sz="1100" lang="es-MX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dirty="0" sz="1100" lang="es-ES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48591" name="Text Box 11"/>
          <p:cNvSpPr txBox="1"/>
          <p:nvPr/>
        </p:nvSpPr>
        <p:spPr>
          <a:xfrm>
            <a:off x="4755717" y="1789754"/>
            <a:ext cx="2464435" cy="2327488"/>
          </a:xfrm>
          <a:prstGeom prst="rect"/>
          <a:noFill/>
          <a:ln w="6350">
            <a:solidFill>
              <a:prstClr val="black"/>
            </a:solidFill>
          </a:ln>
        </p:spPr>
        <p:txBody>
          <a:bodyPr anchor="t" anchorCtr="0" bIns="45720" compatLnSpc="1" forceAA="0" fromWordArt="0" lIns="91440" numCol="1" rIns="91440" rot="0" rtlCol="0" spcCol="0" spcFirstLastPara="0" tIns="45720" vert="horz" wrap="square">
            <a:prstTxWarp prst="textNoShape"/>
            <a:noAutofit/>
          </a:bodyPr>
          <a:p>
            <a:pPr>
              <a:lnSpc>
                <a:spcPct val="107000"/>
              </a:lnSpc>
              <a:spcAft>
                <a:spcPts val="800"/>
              </a:spcAft>
            </a:pPr>
            <a:r>
              <a:rPr dirty="0" sz="1100" lang="en-US">
                <a:solidFill>
                  <a:srgbClr val="2F2F2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dirty="0" sz="1100" lang="es-ES" err="1">
                <a:solidFill>
                  <a:srgbClr val="2F2F2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alibri</a:t>
            </a:r>
            <a:r>
              <a:rPr dirty="0" sz="1100" lang="es-ES">
                <a:solidFill>
                  <a:srgbClr val="2F2F2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</a:t>
            </a:r>
            <a:endParaRPr dirty="0" sz="1000" lang="es-MX">
              <a:solidFill>
                <a:srgbClr val="2F2F2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48592" name="Text Box 11"/>
          <p:cNvSpPr txBox="1"/>
          <p:nvPr/>
        </p:nvSpPr>
        <p:spPr>
          <a:xfrm>
            <a:off x="266006" y="4429015"/>
            <a:ext cx="8587050" cy="2258463"/>
          </a:xfrm>
          <a:prstGeom prst="rect"/>
          <a:noFill/>
          <a:ln w="6350">
            <a:solidFill>
              <a:prstClr val="black"/>
            </a:solidFill>
          </a:ln>
        </p:spPr>
        <p:txBody>
          <a:bodyPr anchor="t" anchorCtr="0" bIns="45720" compatLnSpc="1" forceAA="0" fromWordArt="0" lIns="91440" numCol="1" rIns="91440" rot="0" rtlCol="0" spcCol="0" spcFirstLastPara="0" tIns="45720" vert="horz" wrap="square">
            <a:prstTxWarp prst="textNoShape"/>
            <a:noAutofit/>
          </a:bodyPr>
          <a:p>
            <a:pPr>
              <a:lnSpc>
                <a:spcPct val="107000"/>
              </a:lnSpc>
              <a:spcAft>
                <a:spcPts val="800"/>
              </a:spcAft>
            </a:pPr>
            <a:r>
              <a:rPr dirty="0" sz="1100" lang="en-US">
                <a:solidFill>
                  <a:srgbClr val="2F2F2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dirty="0" sz="1100" lang="es-ES" err="1">
                <a:solidFill>
                  <a:srgbClr val="2F2F2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alabri</a:t>
            </a:r>
            <a:r>
              <a:rPr dirty="0" sz="1100" lang="es-ES">
                <a:solidFill>
                  <a:srgbClr val="2F2F2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</a:t>
            </a:r>
            <a:endParaRPr dirty="0" sz="1000" lang="es-MX">
              <a:solidFill>
                <a:srgbClr val="2F2F2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48593" name="Text Box 13"/>
          <p:cNvSpPr txBox="1"/>
          <p:nvPr/>
        </p:nvSpPr>
        <p:spPr>
          <a:xfrm>
            <a:off x="266005" y="4102250"/>
            <a:ext cx="8587050" cy="277305"/>
          </a:xfrm>
          <a:prstGeom prst="rect"/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t" anchorCtr="0" bIns="45720" compatLnSpc="1" forceAA="0" fromWordArt="0" lIns="91440" numCol="1" rIns="91440" rot="0" rtlCol="0" spcCol="0" spcFirstLastPara="0" tIns="45720" vert="horz" wrap="square">
            <a:prstTxWarp prst="textNoShape"/>
            <a:noAutofit/>
          </a:bodyPr>
          <a:p>
            <a:pPr algn="ctr">
              <a:lnSpc>
                <a:spcPct val="107000"/>
              </a:lnSpc>
            </a:pPr>
            <a:r>
              <a:rPr b="1" dirty="0" sz="1600" lang="es-MX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Resultados</a:t>
            </a:r>
            <a:endParaRPr dirty="0" sz="1600" lang="es-E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b="1" dirty="0" sz="1100" lang="es-MX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dirty="0" sz="1100" lang="es-ES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48594" name="Text Box 13"/>
          <p:cNvSpPr txBox="1"/>
          <p:nvPr/>
        </p:nvSpPr>
        <p:spPr>
          <a:xfrm>
            <a:off x="8911245" y="4110223"/>
            <a:ext cx="3014750" cy="277305"/>
          </a:xfrm>
          <a:prstGeom prst="rect"/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t" anchorCtr="0" bIns="45720" compatLnSpc="1" forceAA="0" fromWordArt="0" lIns="91440" numCol="1" rIns="91440" rot="0" rtlCol="0" spcCol="0" spcFirstLastPara="0" tIns="45720" vert="horz" wrap="square">
            <a:prstTxWarp prst="textNoShape"/>
            <a:noAutofit/>
          </a:bodyPr>
          <a:p>
            <a:pPr algn="ctr">
              <a:lnSpc>
                <a:spcPct val="107000"/>
              </a:lnSpc>
            </a:pPr>
            <a:r>
              <a:rPr b="1" dirty="0" sz="1600" lang="es-MX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Conclusiones</a:t>
            </a:r>
            <a:endParaRPr dirty="0" sz="1600" lang="es-E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b="1" dirty="0" sz="1100" lang="es-MX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dirty="0" sz="1100" lang="es-ES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48595" name="Text Box 11"/>
          <p:cNvSpPr txBox="1"/>
          <p:nvPr/>
        </p:nvSpPr>
        <p:spPr>
          <a:xfrm>
            <a:off x="8911245" y="4429015"/>
            <a:ext cx="3014749" cy="2258463"/>
          </a:xfrm>
          <a:prstGeom prst="rect"/>
          <a:noFill/>
          <a:ln w="6350">
            <a:solidFill>
              <a:prstClr val="black"/>
            </a:solidFill>
          </a:ln>
        </p:spPr>
        <p:txBody>
          <a:bodyPr anchor="t" anchorCtr="0" bIns="45720" compatLnSpc="1" forceAA="0" fromWordArt="0" lIns="91440" numCol="1" rIns="91440" rot="0" rtlCol="0" spcCol="0" spcFirstLastPara="0" tIns="45720" vert="horz" wrap="square">
            <a:prstTxWarp prst="textNoShape"/>
            <a:noAutofit/>
          </a:bodyPr>
          <a:p>
            <a:pPr>
              <a:lnSpc>
                <a:spcPct val="107000"/>
              </a:lnSpc>
              <a:spcAft>
                <a:spcPts val="800"/>
              </a:spcAft>
            </a:pPr>
            <a:r>
              <a:rPr dirty="0" sz="1000" lang="es-MX">
                <a:solidFill>
                  <a:srgbClr val="2F2F2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dirty="0" sz="1100" lang="es-MX" err="1">
                <a:solidFill>
                  <a:srgbClr val="2F2F2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Calabri</a:t>
            </a:r>
            <a:r>
              <a:rPr dirty="0" sz="1100" lang="es-MX">
                <a:solidFill>
                  <a:srgbClr val="2F2F2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11</a:t>
            </a:r>
            <a:endParaRPr dirty="0" sz="1100" lang="es-ES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8596" name="Text Box 11"/>
          <p:cNvSpPr txBox="1"/>
          <p:nvPr/>
        </p:nvSpPr>
        <p:spPr>
          <a:xfrm>
            <a:off x="266005" y="1791115"/>
            <a:ext cx="4430684" cy="2258463"/>
          </a:xfrm>
          <a:prstGeom prst="rect"/>
          <a:noFill/>
          <a:ln w="6350">
            <a:solidFill>
              <a:prstClr val="black"/>
            </a:solidFill>
          </a:ln>
        </p:spPr>
        <p:txBody>
          <a:bodyPr anchor="t" anchorCtr="0" bIns="45720" compatLnSpc="1" forceAA="0" fromWordArt="0" lIns="91440" numCol="1" rIns="91440" rot="0" rtlCol="0" spcCol="0" spcFirstLastPara="0" tIns="45720" vert="horz" wrap="square">
            <a:prstTxWarp prst="textNoShape"/>
            <a:noAutofit/>
          </a:bodyPr>
          <a:p>
            <a:pPr>
              <a:lnSpc>
                <a:spcPct val="107000"/>
              </a:lnSpc>
              <a:spcAft>
                <a:spcPts val="800"/>
              </a:spcAft>
            </a:pPr>
            <a:r>
              <a:rPr dirty="0" sz="1100" lang="en-US">
                <a:solidFill>
                  <a:srgbClr val="2F2F2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dirty="0" sz="1100" lang="es-ES" err="1">
                <a:solidFill>
                  <a:srgbClr val="2F2F2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alibri</a:t>
            </a:r>
            <a:r>
              <a:rPr dirty="0" sz="1100" lang="es-ES">
                <a:solidFill>
                  <a:srgbClr val="2F2F2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11</a:t>
            </a:r>
            <a:endParaRPr dirty="0" sz="1000" lang="es-MX">
              <a:solidFill>
                <a:srgbClr val="2F2F2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48597" name="Text Box 11"/>
          <p:cNvSpPr txBox="1"/>
          <p:nvPr/>
        </p:nvSpPr>
        <p:spPr>
          <a:xfrm>
            <a:off x="7279180" y="1791976"/>
            <a:ext cx="4646812" cy="2258463"/>
          </a:xfrm>
          <a:prstGeom prst="rect"/>
          <a:noFill/>
          <a:ln w="6350">
            <a:solidFill>
              <a:prstClr val="black"/>
            </a:solidFill>
          </a:ln>
        </p:spPr>
        <p:txBody>
          <a:bodyPr anchor="t" anchorCtr="0" bIns="45720" compatLnSpc="1" forceAA="0" fromWordArt="0" lIns="91440" numCol="1" rIns="91440" rot="0" rtlCol="0" spcCol="0" spcFirstLastPara="0" tIns="45720" vert="horz" wrap="square">
            <a:prstTxWarp prst="textNoShape"/>
            <a:noAutofit/>
          </a:bodyPr>
          <a:p>
            <a:pPr>
              <a:lnSpc>
                <a:spcPct val="107000"/>
              </a:lnSpc>
              <a:spcAft>
                <a:spcPts val="800"/>
              </a:spcAft>
            </a:pPr>
            <a:r>
              <a:rPr dirty="0" sz="1100" lang="en-US">
                <a:solidFill>
                  <a:srgbClr val="2F2F2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dirty="0" sz="1100" lang="es-ES" err="1">
                <a:solidFill>
                  <a:srgbClr val="2F2F2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alabri</a:t>
            </a:r>
            <a:r>
              <a:rPr dirty="0" sz="1100" lang="es-ES">
                <a:solidFill>
                  <a:srgbClr val="2F2F2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</a:t>
            </a:r>
            <a:endParaRPr dirty="0" sz="1000" lang="es-MX">
              <a:solidFill>
                <a:srgbClr val="2F2F2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lastClr="000000" val="windowText"/>
      </a:dk1>
      <a:lt1>
        <a:sysClr lastClr="FFFFFF" val="window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name="Tema de Office">
  <a:themeElements>
    <a:clrScheme name="Office">
      <a:dk1>
        <a:sysClr lastClr="000000" val="windowText"/>
      </a:dk1>
      <a:lt1>
        <a:sysClr lastClr="FFFFFF" val="window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Presentación de PowerPoint</dc:title>
  <dc:creator>Mirelys Sarduy Lugo</dc:creator>
  <cp:lastModifiedBy>Suanmy</cp:lastModifiedBy>
  <dcterms:created xsi:type="dcterms:W3CDTF">2024-11-04T01:30:36Z</dcterms:created>
  <dcterms:modified xsi:type="dcterms:W3CDTF">2025-09-25T19:41:00Z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f9f707a68de64767b02f802016dfa935</vt:lpwstr>
  </property>
</Properties>
</file>